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4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77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4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91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4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15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77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70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07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00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49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72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724-D301-C948-913D-D20E1B19D4E7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DF281-5639-9F4E-9854-64747A92A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53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167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215" y="-1"/>
            <a:ext cx="5792785" cy="4351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0602" y="597391"/>
            <a:ext cx="2079791" cy="523220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Pesticide use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Picture 5" descr="irr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00542"/>
            <a:ext cx="4967688" cy="3904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1319" y="5922469"/>
            <a:ext cx="2729909" cy="523220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Intensive farming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57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ijing_pollution_-7009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5"/>
            <a:ext cx="9144000" cy="684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0602" y="597391"/>
            <a:ext cx="3406501" cy="523220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Air pollution in Beijing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97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rary.thinkquest.org/07aug/01963/images/ac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</p:spPr>
      </p:pic>
      <p:pic>
        <p:nvPicPr>
          <p:cNvPr id="1028" name="Picture 4" descr="http://www.sauer-thompson.com/junkforcode/archives/WildernessWalc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33724"/>
            <a:ext cx="5715000" cy="3724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61268" y="74171"/>
            <a:ext cx="3234732" cy="523220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Acid rain devastation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7503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78000"/>
            <a:ext cx="7620000" cy="5080000"/>
          </a:xfrm>
          <a:prstGeom prst="rect">
            <a:avLst/>
          </a:prstGeom>
        </p:spPr>
      </p:pic>
      <p:pic>
        <p:nvPicPr>
          <p:cNvPr id="2" name="Picture 1" descr="20070511_defores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10000" cy="359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0602" y="597391"/>
            <a:ext cx="2197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Deforestation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3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681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7152723" cy="5364542"/>
          </a:xfrm>
          <a:prstGeom prst="rect">
            <a:avLst/>
          </a:prstGeom>
        </p:spPr>
      </p:pic>
      <p:pic>
        <p:nvPicPr>
          <p:cNvPr id="3" name="Picture 2" descr="globwarm_tt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310" y="4040004"/>
            <a:ext cx="4269690" cy="2817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968" y="5788743"/>
            <a:ext cx="24879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Global warming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41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te-1-epr1-landf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2844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6087" y="1120611"/>
            <a:ext cx="1115485" cy="523220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Waste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90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_26.23672730_st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6131"/>
            <a:ext cx="9144000" cy="6275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0602" y="597391"/>
            <a:ext cx="3190672" cy="523220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Use of raw materials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54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3637" y="2276475"/>
            <a:ext cx="3838575" cy="4581525"/>
          </a:xfrm>
          <a:prstGeom prst="rect">
            <a:avLst/>
          </a:prstGeom>
        </p:spPr>
      </p:pic>
      <p:pic>
        <p:nvPicPr>
          <p:cNvPr id="3" name="Picture 2" descr="Oil_r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546629" cy="6384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2454" y="559868"/>
            <a:ext cx="4921164" cy="523220"/>
          </a:xfrm>
          <a:prstGeom prst="rect">
            <a:avLst/>
          </a:prstGeom>
          <a:solidFill>
            <a:srgbClr val="4C4C4C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Use of non-renewable resources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8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Matthews</dc:creator>
  <cp:lastModifiedBy>Administrator</cp:lastModifiedBy>
  <cp:revision>6</cp:revision>
  <dcterms:created xsi:type="dcterms:W3CDTF">2011-06-15T16:38:51Z</dcterms:created>
  <dcterms:modified xsi:type="dcterms:W3CDTF">2013-10-08T14:12:45Z</dcterms:modified>
</cp:coreProperties>
</file>