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9" r:id="rId3"/>
    <p:sldId id="265" r:id="rId4"/>
    <p:sldId id="271" r:id="rId5"/>
    <p:sldId id="266" r:id="rId6"/>
    <p:sldId id="270" r:id="rId7"/>
    <p:sldId id="269" r:id="rId8"/>
    <p:sldId id="275" r:id="rId9"/>
    <p:sldId id="276" r:id="rId10"/>
    <p:sldId id="256" r:id="rId11"/>
    <p:sldId id="257" r:id="rId12"/>
    <p:sldId id="264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7D15F-54F9-405C-AE8A-2584A1158AEF}" type="datetimeFigureOut">
              <a:rPr lang="en-GB" smtClean="0"/>
              <a:pPr/>
              <a:t>03/10/2013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DCFA-1C58-4E7F-984B-E182788810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896544" cy="455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4797152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Pair up to the person next to you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White board and ask the audience 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Each question write A B C or D on your board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If you don’t know you can ask one of the other teams who has written the answer – they must explain why they have given the answer they have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I will add marks up and the winner gets a prize..... Not one billion pounds though!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326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REVISION Lesson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12776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Transport</a:t>
            </a:r>
            <a:endParaRPr lang="en-GB" b="1" dirty="0"/>
          </a:p>
          <a:p>
            <a:r>
              <a:rPr lang="en-GB" i="1" dirty="0"/>
              <a:t>Students will be assessed on their ability to:</a:t>
            </a:r>
          </a:p>
          <a:p>
            <a:r>
              <a:rPr lang="en-GB" dirty="0"/>
              <a:t>2.49 understand why simple, unicellular organisms can rely on diffusion for</a:t>
            </a:r>
          </a:p>
          <a:p>
            <a:r>
              <a:rPr lang="en-GB" dirty="0"/>
              <a:t>movement of substances in and out of the cell</a:t>
            </a:r>
          </a:p>
          <a:p>
            <a:r>
              <a:rPr lang="en-GB" dirty="0"/>
              <a:t>2.50 understand the need for a transport system in multicellular organisms</a:t>
            </a:r>
          </a:p>
          <a:p>
            <a:r>
              <a:rPr lang="en-GB" b="1" dirty="0"/>
              <a:t>Flowering plants</a:t>
            </a:r>
          </a:p>
          <a:p>
            <a:r>
              <a:rPr lang="en-GB" b="1" dirty="0"/>
              <a:t>2.51 describe the role of phloem in transporting sucrose and amino acids</a:t>
            </a:r>
          </a:p>
          <a:p>
            <a:r>
              <a:rPr lang="en-GB" b="1" dirty="0"/>
              <a:t>between the leaves and other parts of the plant</a:t>
            </a:r>
          </a:p>
          <a:p>
            <a:r>
              <a:rPr lang="en-GB" dirty="0"/>
              <a:t>2.52 describe the role of xylem in transporting water and mineral salts from the</a:t>
            </a:r>
          </a:p>
          <a:p>
            <a:r>
              <a:rPr lang="en-GB" dirty="0"/>
              <a:t>roots to other parts of the plant</a:t>
            </a:r>
          </a:p>
          <a:p>
            <a:r>
              <a:rPr lang="en-GB" dirty="0"/>
              <a:t>2.53 explain how water is absorbed by root hair cells</a:t>
            </a:r>
          </a:p>
          <a:p>
            <a:r>
              <a:rPr lang="en-GB" dirty="0"/>
              <a:t>2.54 understand that transpiration is the evaporation of water from the surface of</a:t>
            </a:r>
          </a:p>
          <a:p>
            <a:r>
              <a:rPr lang="en-GB" dirty="0"/>
              <a:t>a plant</a:t>
            </a:r>
          </a:p>
          <a:p>
            <a:r>
              <a:rPr lang="en-GB" dirty="0"/>
              <a:t>2.55 explain how the rate of transpiration is affected by changes in humidity,</a:t>
            </a:r>
          </a:p>
          <a:p>
            <a:r>
              <a:rPr lang="en-GB" dirty="0"/>
              <a:t>wind speed, temperature and light intensity</a:t>
            </a:r>
          </a:p>
          <a:p>
            <a:r>
              <a:rPr lang="en-GB" dirty="0"/>
              <a:t>2.56 describe experiments to investigate the role of environmental factors in</a:t>
            </a:r>
          </a:p>
          <a:p>
            <a:r>
              <a:rPr lang="en-GB" dirty="0"/>
              <a:t>determining the rate of transpiration from a leafy shoot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Reproduction</a:t>
            </a:r>
            <a:endParaRPr lang="en-GB" b="1" dirty="0"/>
          </a:p>
          <a:p>
            <a:r>
              <a:rPr lang="en-GB" i="1" dirty="0"/>
              <a:t>Students will be assessed on their ability to:</a:t>
            </a:r>
          </a:p>
          <a:p>
            <a:r>
              <a:rPr lang="en-GB" dirty="0"/>
              <a:t>3.1 understand the differences between sexual and asexual reproduction</a:t>
            </a:r>
          </a:p>
          <a:p>
            <a:r>
              <a:rPr lang="en-GB" dirty="0"/>
              <a:t>3.2 understand that fertilisation involves the fusion of a male and female gamete</a:t>
            </a:r>
          </a:p>
          <a:p>
            <a:r>
              <a:rPr lang="en-GB" dirty="0"/>
              <a:t>to produce a zygote that undergoes cell division and develops into an</a:t>
            </a:r>
          </a:p>
          <a:p>
            <a:r>
              <a:rPr lang="en-GB" dirty="0"/>
              <a:t>embryo</a:t>
            </a:r>
          </a:p>
          <a:p>
            <a:r>
              <a:rPr lang="en-GB" b="1" dirty="0"/>
              <a:t>Flowering plants</a:t>
            </a:r>
          </a:p>
          <a:p>
            <a:r>
              <a:rPr lang="en-GB" dirty="0"/>
              <a:t>3.3 describe the structures of an insect-pollinated and a wind-pollinated flower</a:t>
            </a:r>
          </a:p>
          <a:p>
            <a:r>
              <a:rPr lang="en-GB" dirty="0"/>
              <a:t>and explain how each is adapted for pollination</a:t>
            </a:r>
          </a:p>
          <a:p>
            <a:r>
              <a:rPr lang="en-GB" dirty="0"/>
              <a:t>3.4 understand that the growth of the pollen tube followed by fertilisation leads</a:t>
            </a:r>
          </a:p>
          <a:p>
            <a:r>
              <a:rPr lang="en-GB" dirty="0"/>
              <a:t>to seed and fruit formation</a:t>
            </a:r>
          </a:p>
          <a:p>
            <a:r>
              <a:rPr lang="en-GB" b="1" dirty="0"/>
              <a:t>3.5 understand the conditions needed for seed germination</a:t>
            </a:r>
          </a:p>
          <a:p>
            <a:r>
              <a:rPr lang="en-GB" b="1" dirty="0"/>
              <a:t>3.6 understand how germinating seeds utilise food reserves until the</a:t>
            </a:r>
          </a:p>
          <a:p>
            <a:r>
              <a:rPr lang="en-GB" b="1" dirty="0"/>
              <a:t>seedling can carry out photosynthesis</a:t>
            </a:r>
          </a:p>
          <a:p>
            <a:r>
              <a:rPr lang="en-GB" dirty="0"/>
              <a:t>3.7 understand that plants can reproduce asexually by natural methods</a:t>
            </a:r>
          </a:p>
          <a:p>
            <a:r>
              <a:rPr lang="en-GB" dirty="0"/>
              <a:t>(illustrated by runners) and by artificial methods (illustrated by cuttings)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733256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581128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56992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76872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276872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56992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581128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76872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733256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56992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733256"/>
            <a:ext cx="1341009" cy="84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581128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733256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81128"/>
            <a:ext cx="13414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Diffusion in single celled organisms is made easy by?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en-GB" dirty="0" smtClean="0"/>
              <a:t>A) Having a small surface area to volume ratio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B) Having a large surface area to volume ratio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C) Ventilation Systems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D) All of the above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TRANSPORT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8388424" y="3212976"/>
            <a:ext cx="482352" cy="5040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Which of the following is not responsible for a transport in multicellular organisms 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en-GB" dirty="0" smtClean="0"/>
              <a:t>A) Xylem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B) Phloem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C) Liver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D) Heart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TRANSPORT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2339752" y="4581128"/>
            <a:ext cx="482352" cy="5040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Phloem’s role is to: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A) Transport water from roots to the leaf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B) Transport water and mineral salts from the roots to the leaf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C)Transport sucrose and amino acids from the roots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D) Transport sucrose and amino acids from the leaf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TRANSPORT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1619672" y="5733256"/>
            <a:ext cx="482352" cy="5040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Water absorption in plants occurs because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A) The network of roots create a small surface area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B) Active transport of minerals to the roots encouraging water uptake via osmosis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C) Osmosis of minerals to the roots encouraging uptake of water via active transport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D) Osmosis of waters occurs through the leaf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TRANSPORT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6876256" y="3717032"/>
            <a:ext cx="482352" cy="5040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Which of the following statements is true?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A) Transpiration is the loss of water from the plant through diffusion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B) Light energy from the sun is responsible for the conversion of water from a liquid to a gas in transpiration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C) Low humidity, high temperatures and high wind speed all increase the rate of transpiration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D) All of the above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TRANSPORT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3635896" y="5805264"/>
            <a:ext cx="482352" cy="5040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Asexual reproduction involves....?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n-GB" dirty="0" smtClean="0"/>
              <a:t>A) A male and female gamete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B) Offspring with a broad range of variation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C) No cell fusion or fertilisation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D) Meiosis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Plant Reproduction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6156176" y="4437112"/>
            <a:ext cx="482352" cy="5040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Which labels are correct?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4104456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A) A is Anther and B is Stigma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B) A is filament and B is Stigma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C) A is filament and B is Anther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D) A is filament and B is ovule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Plant Reproduction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FlowerStructu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7408" y="1988840"/>
            <a:ext cx="3946592" cy="4104456"/>
          </a:xfrm>
          <a:prstGeom prst="rect">
            <a:avLst/>
          </a:prstGeom>
        </p:spPr>
      </p:pic>
      <p:sp>
        <p:nvSpPr>
          <p:cNvPr id="7" name="7-Point Star 6"/>
          <p:cNvSpPr/>
          <p:nvPr/>
        </p:nvSpPr>
        <p:spPr>
          <a:xfrm>
            <a:off x="1763688" y="5805264"/>
            <a:ext cx="482352" cy="5040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Energy for seed germination comes from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5112568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A) Photosynthesis carried out in the testa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B) Chloroplasts producing energy in the cotyledons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C) Energy stored in the cotyledons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D) Energy stored in the testa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Plant Reproduction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Seed structure LS"/>
          <p:cNvPicPr>
            <a:picLocks noChangeAspect="1" noChangeArrowheads="1"/>
          </p:cNvPicPr>
          <p:nvPr/>
        </p:nvPicPr>
        <p:blipFill>
          <a:blip r:embed="rId2" cstate="print">
            <a:lum contrast="22000"/>
          </a:blip>
          <a:srcRect/>
          <a:stretch>
            <a:fillRect/>
          </a:stretch>
        </p:blipFill>
        <p:spPr bwMode="auto">
          <a:xfrm>
            <a:off x="6156176" y="2852936"/>
            <a:ext cx="2027238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7452320" y="5229200"/>
            <a:ext cx="6480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588224" y="4797152"/>
            <a:ext cx="21602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32240" y="24208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SEED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40352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Testa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59492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Cotyledon</a:t>
            </a:r>
            <a:endParaRPr lang="en-GB" dirty="0"/>
          </a:p>
        </p:txBody>
      </p:sp>
      <p:sp>
        <p:nvSpPr>
          <p:cNvPr id="15" name="7-Point Star 14"/>
          <p:cNvSpPr/>
          <p:nvPr/>
        </p:nvSpPr>
        <p:spPr>
          <a:xfrm>
            <a:off x="2771800" y="5013176"/>
            <a:ext cx="482352" cy="5040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713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Diffusion in single celled organisms is made easy by?</vt:lpstr>
      <vt:lpstr>Which of the following is not responsible for a transport in multicellular organisms ?</vt:lpstr>
      <vt:lpstr>The Phloem’s role is to:</vt:lpstr>
      <vt:lpstr>Water absorption in plants occurs because ?</vt:lpstr>
      <vt:lpstr>Which of the following statements is true?</vt:lpstr>
      <vt:lpstr>Asexual reproduction involves....?</vt:lpstr>
      <vt:lpstr>Which labels are correct?</vt:lpstr>
      <vt:lpstr>Energy for seed germination comes from ?</vt:lpstr>
      <vt:lpstr>Slide 10</vt:lpstr>
      <vt:lpstr>Slide 11</vt:lpstr>
      <vt:lpstr>Slide 12</vt:lpstr>
      <vt:lpstr>Slide 13</vt:lpstr>
    </vt:vector>
  </TitlesOfParts>
  <Company>Ardingly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Anthony Lovat</cp:lastModifiedBy>
  <cp:revision>42</cp:revision>
  <dcterms:created xsi:type="dcterms:W3CDTF">2013-09-29T10:30:15Z</dcterms:created>
  <dcterms:modified xsi:type="dcterms:W3CDTF">2013-10-03T13:29:36Z</dcterms:modified>
</cp:coreProperties>
</file>